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7010400" cy="92964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75"/>
    <p:restoredTop sz="92857"/>
  </p:normalViewPr>
  <p:slideViewPr>
    <p:cSldViewPr snapToGrid="0" snapToObjects="1">
      <p:cViewPr varScale="1">
        <p:scale>
          <a:sx n="68" d="100"/>
          <a:sy n="68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EC7D4-2895-48CC-9270-D0C1F33BC7B4}" type="datetimeFigureOut">
              <a:rPr lang="es-CR" smtClean="0"/>
              <a:t>19/6/2020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EAE6B-CD27-4BF6-A093-74BC6B8061E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05603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/>
              <a:t>Y </a:t>
            </a:r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EAE6B-CD27-4BF6-A093-74BC6B8061E0}" type="slidenum">
              <a:rPr lang="es-CR" smtClean="0"/>
              <a:t>1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10793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C131-40B4-FC4D-8CDF-7731FBBBF6F1}" type="datetimeFigureOut">
              <a:rPr lang="es-ES_tradnl" smtClean="0"/>
              <a:t>19/06/2020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DF-AEF1-6044-A646-0C9FD1D4DD0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4884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C131-40B4-FC4D-8CDF-7731FBBBF6F1}" type="datetimeFigureOut">
              <a:rPr lang="es-ES_tradnl" smtClean="0"/>
              <a:t>19/06/2020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DF-AEF1-6044-A646-0C9FD1D4DD0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6002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C131-40B4-FC4D-8CDF-7731FBBBF6F1}" type="datetimeFigureOut">
              <a:rPr lang="es-ES_tradnl" smtClean="0"/>
              <a:t>19/06/2020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DF-AEF1-6044-A646-0C9FD1D4DD0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4843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C131-40B4-FC4D-8CDF-7731FBBBF6F1}" type="datetimeFigureOut">
              <a:rPr lang="es-ES_tradnl" smtClean="0"/>
              <a:t>19/06/2020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DF-AEF1-6044-A646-0C9FD1D4DD0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2891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C131-40B4-FC4D-8CDF-7731FBBBF6F1}" type="datetimeFigureOut">
              <a:rPr lang="es-ES_tradnl" smtClean="0"/>
              <a:t>19/06/2020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DF-AEF1-6044-A646-0C9FD1D4DD0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900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C131-40B4-FC4D-8CDF-7731FBBBF6F1}" type="datetimeFigureOut">
              <a:rPr lang="es-ES_tradnl" smtClean="0"/>
              <a:t>19/06/2020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DF-AEF1-6044-A646-0C9FD1D4DD0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9479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C131-40B4-FC4D-8CDF-7731FBBBF6F1}" type="datetimeFigureOut">
              <a:rPr lang="es-ES_tradnl" smtClean="0"/>
              <a:t>19/06/2020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DF-AEF1-6044-A646-0C9FD1D4DD0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282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C131-40B4-FC4D-8CDF-7731FBBBF6F1}" type="datetimeFigureOut">
              <a:rPr lang="es-ES_tradnl" smtClean="0"/>
              <a:t>19/06/2020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DF-AEF1-6044-A646-0C9FD1D4DD0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59293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C131-40B4-FC4D-8CDF-7731FBBBF6F1}" type="datetimeFigureOut">
              <a:rPr lang="es-ES_tradnl" smtClean="0"/>
              <a:t>19/06/2020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DF-AEF1-6044-A646-0C9FD1D4DD0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8316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C131-40B4-FC4D-8CDF-7731FBBBF6F1}" type="datetimeFigureOut">
              <a:rPr lang="es-ES_tradnl" smtClean="0"/>
              <a:t>19/06/2020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DF-AEF1-6044-A646-0C9FD1D4DD0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4176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C131-40B4-FC4D-8CDF-7731FBBBF6F1}" type="datetimeFigureOut">
              <a:rPr lang="es-ES_tradnl" smtClean="0"/>
              <a:t>19/06/2020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BFDF-AEF1-6044-A646-0C9FD1D4DD0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5437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AC131-40B4-FC4D-8CDF-7731FBBBF6F1}" type="datetimeFigureOut">
              <a:rPr lang="es-ES_tradnl" smtClean="0"/>
              <a:t>19/06/2020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5BFDF-AEF1-6044-A646-0C9FD1D4DD0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1290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172278" y="490328"/>
            <a:ext cx="5499652" cy="847849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06015" y="83916"/>
            <a:ext cx="2829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>
                <a:latin typeface="Bookman Old Style" charset="0"/>
                <a:ea typeface="Bookman Old Style" charset="0"/>
                <a:cs typeface="Bookman Old Style" charset="0"/>
              </a:rPr>
              <a:t>Producto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106015" y="1771819"/>
            <a:ext cx="1656521" cy="1096309"/>
          </a:xfrm>
          <a:prstGeom prst="round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Flecha derecha 11"/>
          <p:cNvSpPr/>
          <p:nvPr/>
        </p:nvSpPr>
        <p:spPr>
          <a:xfrm>
            <a:off x="1881809" y="2165930"/>
            <a:ext cx="291547" cy="318052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3" name="Rectángulo redondeado 12"/>
          <p:cNvSpPr/>
          <p:nvPr/>
        </p:nvSpPr>
        <p:spPr>
          <a:xfrm>
            <a:off x="2173356" y="1771820"/>
            <a:ext cx="1689650" cy="1087738"/>
          </a:xfrm>
          <a:prstGeom prst="round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Rectángulo redondeado 14"/>
          <p:cNvSpPr/>
          <p:nvPr/>
        </p:nvSpPr>
        <p:spPr>
          <a:xfrm>
            <a:off x="4280451" y="1771820"/>
            <a:ext cx="1669771" cy="1140120"/>
          </a:xfrm>
          <a:prstGeom prst="round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/>
              <a:t>º</a:t>
            </a:r>
          </a:p>
        </p:txBody>
      </p:sp>
      <p:sp>
        <p:nvSpPr>
          <p:cNvPr id="17" name="Rectángulo redondeado 16"/>
          <p:cNvSpPr/>
          <p:nvPr/>
        </p:nvSpPr>
        <p:spPr>
          <a:xfrm>
            <a:off x="6361041" y="1771819"/>
            <a:ext cx="1709535" cy="1096309"/>
          </a:xfrm>
          <a:prstGeom prst="round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Rectángulo redondeado 18"/>
          <p:cNvSpPr/>
          <p:nvPr/>
        </p:nvSpPr>
        <p:spPr>
          <a:xfrm>
            <a:off x="8454883" y="1771819"/>
            <a:ext cx="1689655" cy="1096309"/>
          </a:xfrm>
          <a:prstGeom prst="round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Rectángulo redondeado 20"/>
          <p:cNvSpPr/>
          <p:nvPr/>
        </p:nvSpPr>
        <p:spPr>
          <a:xfrm>
            <a:off x="10548726" y="1771819"/>
            <a:ext cx="1537252" cy="1087737"/>
          </a:xfrm>
          <a:prstGeom prst="round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CuadroTexto 22"/>
          <p:cNvSpPr txBox="1"/>
          <p:nvPr/>
        </p:nvSpPr>
        <p:spPr>
          <a:xfrm>
            <a:off x="106331" y="1464042"/>
            <a:ext cx="1895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b="1" i="1" dirty="0">
                <a:solidFill>
                  <a:schemeClr val="bg1">
                    <a:lumMod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Pasos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106017" y="2868128"/>
            <a:ext cx="15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800" i="1">
                <a:latin typeface="Bookman Old Style" charset="0"/>
                <a:ea typeface="Bookman Old Style" charset="0"/>
                <a:cs typeface="Bookman Old Style" charset="0"/>
              </a:rPr>
              <a:t>Paso 1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2173356" y="2868127"/>
            <a:ext cx="15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800" i="1" dirty="0">
                <a:latin typeface="Bookman Old Style" charset="0"/>
                <a:ea typeface="Bookman Old Style" charset="0"/>
                <a:cs typeface="Bookman Old Style" charset="0"/>
              </a:rPr>
              <a:t>Paso 2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4267199" y="2911939"/>
            <a:ext cx="15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800" i="1" dirty="0">
                <a:latin typeface="Bookman Old Style" charset="0"/>
                <a:ea typeface="Bookman Old Style" charset="0"/>
                <a:cs typeface="Bookman Old Style" charset="0"/>
              </a:rPr>
              <a:t>Paso 3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6374294" y="2868128"/>
            <a:ext cx="15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800" i="1">
                <a:latin typeface="Bookman Old Style" charset="0"/>
                <a:ea typeface="Bookman Old Style" charset="0"/>
                <a:cs typeface="Bookman Old Style" charset="0"/>
              </a:rPr>
              <a:t>Paso 4</a:t>
            </a:r>
            <a:endParaRPr lang="es-ES_tradnl" sz="800" i="1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8481389" y="2911939"/>
            <a:ext cx="15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800" i="1" dirty="0">
                <a:latin typeface="Bookman Old Style" charset="0"/>
                <a:ea typeface="Bookman Old Style" charset="0"/>
                <a:cs typeface="Bookman Old Style" charset="0"/>
              </a:rPr>
              <a:t>Paso 5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10561978" y="2868126"/>
            <a:ext cx="15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800" i="1" dirty="0">
                <a:latin typeface="Bookman Old Style" charset="0"/>
                <a:ea typeface="Bookman Old Style" charset="0"/>
                <a:cs typeface="Bookman Old Style" charset="0"/>
              </a:rPr>
              <a:t>Paso 6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172278" y="3309796"/>
            <a:ext cx="3816626" cy="212365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600" b="1" i="1" dirty="0">
                <a:solidFill>
                  <a:schemeClr val="bg1">
                    <a:lumMod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Fortalezas</a:t>
            </a:r>
          </a:p>
          <a:p>
            <a:endParaRPr lang="es-ES_tradnl" sz="2000" b="1" i="1" dirty="0">
              <a:solidFill>
                <a:schemeClr val="bg1">
                  <a:lumMod val="50000"/>
                </a:schemeClr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285750" indent="-285750">
              <a:buFont typeface="Arial" charset="0"/>
              <a:buChar char="•"/>
            </a:pPr>
            <a:endParaRPr lang="es-ES_tradnl" sz="1600" b="1" dirty="0">
              <a:solidFill>
                <a:schemeClr val="bg1">
                  <a:lumMod val="50000"/>
                </a:schemeClr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285750" indent="-285750">
              <a:buFont typeface="Arial" charset="0"/>
              <a:buChar char="•"/>
            </a:pPr>
            <a:endParaRPr lang="es-ES_tradnl" sz="1600" b="1" dirty="0">
              <a:solidFill>
                <a:schemeClr val="bg1">
                  <a:lumMod val="50000"/>
                </a:schemeClr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285750" indent="-285750">
              <a:buFont typeface="Arial" charset="0"/>
              <a:buChar char="•"/>
            </a:pPr>
            <a:endParaRPr lang="es-ES_tradnl" sz="1600" b="1" dirty="0">
              <a:solidFill>
                <a:schemeClr val="bg1">
                  <a:lumMod val="50000"/>
                </a:schemeClr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285750" indent="-285750">
              <a:buFont typeface="Arial" charset="0"/>
              <a:buChar char="•"/>
            </a:pPr>
            <a:endParaRPr lang="es-ES_tradnl" sz="1600" b="1" dirty="0">
              <a:solidFill>
                <a:schemeClr val="bg1">
                  <a:lumMod val="50000"/>
                </a:schemeClr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285750" indent="-285750">
              <a:buFont typeface="Arial" charset="0"/>
              <a:buChar char="•"/>
            </a:pPr>
            <a:endParaRPr lang="es-ES_tradnl" sz="1600" b="1" dirty="0">
              <a:solidFill>
                <a:schemeClr val="bg1">
                  <a:lumMod val="50000"/>
                </a:schemeClr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285750" indent="-285750">
              <a:buFont typeface="Arial" charset="0"/>
              <a:buChar char="•"/>
            </a:pPr>
            <a:endParaRPr lang="es-ES_tradnl" sz="1600" b="1" dirty="0">
              <a:solidFill>
                <a:schemeClr val="bg1">
                  <a:lumMod val="50000"/>
                </a:schemeClr>
              </a:solidFill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4187045" y="3309796"/>
            <a:ext cx="3816626" cy="212365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600" b="1" i="1" dirty="0">
                <a:solidFill>
                  <a:schemeClr val="bg1">
                    <a:lumMod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Oportunidades de mejora</a:t>
            </a:r>
          </a:p>
          <a:p>
            <a:endParaRPr lang="es-ES_tradnl" sz="1600" b="1" i="1" dirty="0">
              <a:solidFill>
                <a:schemeClr val="bg1">
                  <a:lumMod val="50000"/>
                </a:schemeClr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285750" indent="-285750">
              <a:buFont typeface="Arial"/>
              <a:buChar char="•"/>
            </a:pPr>
            <a:endParaRPr lang="es-ES_tradnl" sz="1400" dirty="0">
              <a:solidFill>
                <a:srgbClr val="000000"/>
              </a:solidFill>
              <a:cs typeface="Calibri"/>
            </a:endParaRPr>
          </a:p>
          <a:p>
            <a:endParaRPr lang="es-ES_tradnl" sz="1400" b="1" dirty="0">
              <a:solidFill>
                <a:srgbClr val="00000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endParaRPr lang="es-ES_tradnl" sz="1400" b="1" dirty="0">
              <a:solidFill>
                <a:srgbClr val="00000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endParaRPr lang="es-ES_tradnl" sz="1400" b="1" dirty="0">
              <a:solidFill>
                <a:srgbClr val="00000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endParaRPr lang="es-ES_tradnl" sz="1400" b="1" dirty="0">
              <a:solidFill>
                <a:srgbClr val="00000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endParaRPr lang="es-ES_tradnl" sz="1000" b="1" dirty="0">
              <a:solidFill>
                <a:srgbClr val="00000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endParaRPr lang="es-ES_tradnl" sz="1600" b="1" dirty="0">
              <a:solidFill>
                <a:schemeClr val="bg1">
                  <a:lumMod val="50000"/>
                </a:schemeClr>
              </a:solidFill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8201812" y="3309796"/>
            <a:ext cx="3816626" cy="209288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600" b="1" i="1" dirty="0">
                <a:solidFill>
                  <a:schemeClr val="bg1">
                    <a:lumMod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Limitantes</a:t>
            </a:r>
          </a:p>
          <a:p>
            <a:endParaRPr lang="es-ES_tradnl" sz="1600" b="1" dirty="0">
              <a:solidFill>
                <a:schemeClr val="bg1">
                  <a:lumMod val="50000"/>
                </a:schemeClr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285750" indent="-285750">
              <a:buFont typeface="Arial"/>
              <a:buChar char="•"/>
            </a:pPr>
            <a:endParaRPr lang="es-ES_tradnl" sz="1400" dirty="0">
              <a:solidFill>
                <a:srgbClr val="000000"/>
              </a:solidFill>
              <a:cs typeface="Calibri"/>
            </a:endParaRPr>
          </a:p>
          <a:p>
            <a:endParaRPr lang="es-ES_tradnl" sz="1400" dirty="0">
              <a:solidFill>
                <a:srgbClr val="000000"/>
              </a:solidFill>
              <a:cs typeface="Calibri"/>
            </a:endParaRPr>
          </a:p>
          <a:p>
            <a:endParaRPr lang="es-ES_tradnl" sz="1400" dirty="0">
              <a:solidFill>
                <a:srgbClr val="000000"/>
              </a:solidFill>
              <a:cs typeface="Calibri"/>
            </a:endParaRPr>
          </a:p>
          <a:p>
            <a:endParaRPr lang="es-ES_tradnl" sz="1400" dirty="0">
              <a:solidFill>
                <a:srgbClr val="000000"/>
              </a:solidFill>
              <a:cs typeface="Calibri"/>
            </a:endParaRPr>
          </a:p>
          <a:p>
            <a:endParaRPr lang="es-ES_tradnl" sz="1400" dirty="0">
              <a:solidFill>
                <a:srgbClr val="000000"/>
              </a:solidFill>
              <a:cs typeface="Calibri"/>
            </a:endParaRPr>
          </a:p>
          <a:p>
            <a:endParaRPr lang="es-ES_tradnl" sz="1400" dirty="0">
              <a:solidFill>
                <a:srgbClr val="000000"/>
              </a:solidFill>
              <a:cs typeface="Calibri"/>
            </a:endParaRPr>
          </a:p>
          <a:p>
            <a:endParaRPr lang="es-ES_tradnl" sz="14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34" name="Flecha derecha 33"/>
          <p:cNvSpPr/>
          <p:nvPr/>
        </p:nvSpPr>
        <p:spPr>
          <a:xfrm>
            <a:off x="3982278" y="2165930"/>
            <a:ext cx="291547" cy="318052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5" name="Flecha derecha 34"/>
          <p:cNvSpPr/>
          <p:nvPr/>
        </p:nvSpPr>
        <p:spPr>
          <a:xfrm>
            <a:off x="6069495" y="2163983"/>
            <a:ext cx="291547" cy="318052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6" name="Flecha derecha 35"/>
          <p:cNvSpPr/>
          <p:nvPr/>
        </p:nvSpPr>
        <p:spPr>
          <a:xfrm>
            <a:off x="8183216" y="2182854"/>
            <a:ext cx="291547" cy="318052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7" name="Flecha derecha 36"/>
          <p:cNvSpPr/>
          <p:nvPr/>
        </p:nvSpPr>
        <p:spPr>
          <a:xfrm>
            <a:off x="10257179" y="2182854"/>
            <a:ext cx="291547" cy="318052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978" y="151775"/>
            <a:ext cx="1429771" cy="1104823"/>
          </a:xfrm>
          <a:prstGeom prst="rect">
            <a:avLst/>
          </a:prstGeom>
        </p:spPr>
      </p:pic>
      <p:sp>
        <p:nvSpPr>
          <p:cNvPr id="45" name="Rectángulo redondeado 44"/>
          <p:cNvSpPr/>
          <p:nvPr/>
        </p:nvSpPr>
        <p:spPr>
          <a:xfrm>
            <a:off x="172278" y="6016494"/>
            <a:ext cx="11913700" cy="683374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-265044" y="5621303"/>
            <a:ext cx="1895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>
                <a:latin typeface="Bookman Old Style" charset="0"/>
                <a:ea typeface="Bookman Old Style" charset="0"/>
                <a:cs typeface="Bookman Old Style" charset="0"/>
              </a:rPr>
              <a:t>Proceso</a:t>
            </a:r>
          </a:p>
        </p:txBody>
      </p:sp>
    </p:spTree>
    <p:extLst>
      <p:ext uri="{BB962C8B-B14F-4D97-AF65-F5344CB8AC3E}">
        <p14:creationId xmlns:p14="http://schemas.microsoft.com/office/powerpoint/2010/main" val="42231972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23</Words>
  <Application>Microsoft Office PowerPoint</Application>
  <PresentationFormat>Panorámica</PresentationFormat>
  <Paragraphs>32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Windows</cp:lastModifiedBy>
  <cp:revision>37</cp:revision>
  <cp:lastPrinted>2017-08-01T14:16:12Z</cp:lastPrinted>
  <dcterms:created xsi:type="dcterms:W3CDTF">2016-12-13T22:22:06Z</dcterms:created>
  <dcterms:modified xsi:type="dcterms:W3CDTF">2020-06-19T21:51:36Z</dcterms:modified>
</cp:coreProperties>
</file>